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s/modernComment_119_F0F69DC5.xml" ContentType="application/vnd.ms-powerpoint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80" r:id="rId6"/>
    <p:sldId id="285" r:id="rId7"/>
    <p:sldId id="281" r:id="rId8"/>
    <p:sldId id="283" r:id="rId9"/>
    <p:sldId id="282" r:id="rId10"/>
    <p:sldId id="28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64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6" pos="1248" userDrawn="1">
          <p15:clr>
            <a:srgbClr val="A4A3A4"/>
          </p15:clr>
        </p15:guide>
        <p15:guide id="7" pos="6432" userDrawn="1">
          <p15:clr>
            <a:srgbClr val="A4A3A4"/>
          </p15:clr>
        </p15:guide>
        <p15:guide id="11" pos="4704" userDrawn="1">
          <p15:clr>
            <a:srgbClr val="A4A3A4"/>
          </p15:clr>
        </p15:guide>
        <p15:guide id="12" pos="2976" userDrawn="1">
          <p15:clr>
            <a:srgbClr val="A4A3A4"/>
          </p15:clr>
        </p15:guide>
        <p15:guide id="13" pos="6720" userDrawn="1">
          <p15:clr>
            <a:srgbClr val="A4A3A4"/>
          </p15:clr>
        </p15:guide>
        <p15:guide id="14" pos="3940" userDrawn="1">
          <p15:clr>
            <a:srgbClr val="A4A3A4"/>
          </p15:clr>
        </p15:guide>
        <p15:guide id="15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FE9AFC-6F52-ACE6-07F9-A2B2C5B7A36F}" name="Fiona Ryan" initials="FR" userId="S::faryan@fedex.com::69846b1f-2246-47cc-b155-2d5bef6005c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119"/>
    <a:srgbClr val="DEE3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4007" autoAdjust="0"/>
  </p:normalViewPr>
  <p:slideViewPr>
    <p:cSldViewPr snapToGrid="0" snapToObjects="1">
      <p:cViewPr varScale="1">
        <p:scale>
          <a:sx n="67" d="100"/>
          <a:sy n="67" d="100"/>
        </p:scale>
        <p:origin x="-696" y="-90"/>
      </p:cViewPr>
      <p:guideLst>
        <p:guide orient="horz" pos="3144"/>
        <p:guide pos="3864"/>
        <p:guide pos="456"/>
        <p:guide pos="1248"/>
        <p:guide pos="6432"/>
        <p:guide pos="4704"/>
        <p:guide pos="2976"/>
        <p:guide pos="6720"/>
        <p:guide pos="3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65"/>
    </p:cViewPr>
  </p:sorterViewPr>
  <p:notesViewPr>
    <p:cSldViewPr snapToGrid="0" snapToObjects="1">
      <p:cViewPr varScale="1">
        <p:scale>
          <a:sx n="53" d="100"/>
          <a:sy n="53" d="100"/>
        </p:scale>
        <p:origin x="1622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modernComment_119_F0F69D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ACAAF9-7499-4CCB-8993-3F07EB0E19F1}" authorId="{70FE9AFC-6F52-ACE6-07F9-A2B2C5B7A36F}" created="2023-05-26T19:29:28.6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42694085" sldId="281"/>
      <ac:spMk id="15" creationId="{C1326BF2-2958-6541-9B4E-ED9CDED666FF}"/>
    </ac:deMkLst>
    <p188:txBody>
      <a:bodyPr/>
      <a:lstStyle/>
      <a:p>
        <a:r>
          <a:rPr lang="en-IE"/>
          <a:t>Insert gantt here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C7EF05D-9E99-4C4C-BE01-E06CA04FF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BAD5983-8E36-CF46-ABAB-1EB432F05F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F1565-30EA-A74A-84A8-DD270E184FCD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3C58D9-1451-8F44-8567-67BCD62B9E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341A0A-A0B9-4449-8432-5BE270A992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ECB37-1E56-A544-A6E4-AC3604C08E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88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2439-14DA-D64F-8382-B9E5F7D571B3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47E4-8404-2A4F-B09E-5A8B6BAD8F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563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247E4-8404-2A4F-B09E-5A8B6BAD8F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53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247E4-8404-2A4F-B09E-5A8B6BAD8F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311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43480A-540D-4670-8E78-2D4CD658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6CBD5321-D151-4C3E-832D-0E4B36E3B6A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2980944" cy="6858000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xmlns="" id="{1660C274-D732-3F49-8D93-A23A17916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9" y="534725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5">
            <a:extLst>
              <a:ext uri="{FF2B5EF4-FFF2-40B4-BE49-F238E27FC236}">
                <a16:creationId xmlns:a16="http://schemas.microsoft.com/office/drawing/2014/main" xmlns="" id="{7BA41200-0333-B344-BCA1-65C623ABF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6255" y="4661297"/>
            <a:ext cx="2266950" cy="368454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xmlns="" id="{E007C50D-A38F-0649-BAE7-2BF10968AE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6286" y="5029200"/>
            <a:ext cx="2266950" cy="149225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xmlns="" id="{5896132F-E15E-F744-A6E4-C91598E98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4347" y="4661297"/>
            <a:ext cx="2266950" cy="368454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xmlns="" id="{920BBB27-96CB-D24D-A2C9-88BC40FC9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4378" y="5029200"/>
            <a:ext cx="2266950" cy="149225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E628B2FA-E8C2-45B1-A4E7-55BA8A6D3F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66314" y="0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BAC65CA8-FBD6-4544-9699-082D0C24665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11056" y="-16151"/>
            <a:ext cx="2980944" cy="690645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D2BF187D-B7D0-4CCD-8588-3F7968506B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39245" y="-1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0">
            <a:extLst>
              <a:ext uri="{FF2B5EF4-FFF2-40B4-BE49-F238E27FC236}">
                <a16:creationId xmlns:a16="http://schemas.microsoft.com/office/drawing/2014/main" xmlns="" id="{69D11BE2-450D-4639-9BAF-E3CA9B99A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04741" y="537900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0">
            <a:extLst>
              <a:ext uri="{FF2B5EF4-FFF2-40B4-BE49-F238E27FC236}">
                <a16:creationId xmlns:a16="http://schemas.microsoft.com/office/drawing/2014/main" xmlns="" id="{CF6D08BF-7D2B-4D8D-88E0-F86C05580F6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52959" y="536630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0">
            <a:extLst>
              <a:ext uri="{FF2B5EF4-FFF2-40B4-BE49-F238E27FC236}">
                <a16:creationId xmlns:a16="http://schemas.microsoft.com/office/drawing/2014/main" xmlns="" id="{F7CB76F0-F684-4F7B-8C85-06004AB6F9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9791" y="539805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97721405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9">
            <a:extLst>
              <a:ext uri="{FF2B5EF4-FFF2-40B4-BE49-F238E27FC236}">
                <a16:creationId xmlns:a16="http://schemas.microsoft.com/office/drawing/2014/main" xmlns="" id="{A0D5D986-C419-0F4C-96A1-FA562308F147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74166" y="1679677"/>
            <a:ext cx="1828800" cy="22860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9">
            <a:extLst>
              <a:ext uri="{FF2B5EF4-FFF2-40B4-BE49-F238E27FC236}">
                <a16:creationId xmlns:a16="http://schemas.microsoft.com/office/drawing/2014/main" xmlns="" id="{E4581F00-1C05-4544-A629-4955F1DF4AFE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441985" y="4271618"/>
            <a:ext cx="1385077" cy="1410519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9">
            <a:extLst>
              <a:ext uri="{FF2B5EF4-FFF2-40B4-BE49-F238E27FC236}">
                <a16:creationId xmlns:a16="http://schemas.microsoft.com/office/drawing/2014/main" xmlns="" id="{5098A28E-BEBF-F143-BA54-BC2D15DBDB3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2962348" y="2593231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9">
            <a:extLst>
              <a:ext uri="{FF2B5EF4-FFF2-40B4-BE49-F238E27FC236}">
                <a16:creationId xmlns:a16="http://schemas.microsoft.com/office/drawing/2014/main" xmlns="" id="{37B4216E-E201-2341-B3A7-4A2D17CD10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48628" y="4271567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9">
            <a:extLst>
              <a:ext uri="{FF2B5EF4-FFF2-40B4-BE49-F238E27FC236}">
                <a16:creationId xmlns:a16="http://schemas.microsoft.com/office/drawing/2014/main" xmlns="" id="{9B83F9B1-9268-1B43-8745-5D591D6308D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084492" y="4273728"/>
            <a:ext cx="146304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xmlns="" id="{88B9784B-7700-5142-ACAD-0166CD9BC4F3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595370" y="2138780"/>
            <a:ext cx="137160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9">
            <a:extLst>
              <a:ext uri="{FF2B5EF4-FFF2-40B4-BE49-F238E27FC236}">
                <a16:creationId xmlns:a16="http://schemas.microsoft.com/office/drawing/2014/main" xmlns="" id="{61EDA7C5-3532-0044-AD29-875AFBACFBC7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4811175" y="4271183"/>
            <a:ext cx="1371600" cy="164592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9">
            <a:extLst>
              <a:ext uri="{FF2B5EF4-FFF2-40B4-BE49-F238E27FC236}">
                <a16:creationId xmlns:a16="http://schemas.microsoft.com/office/drawing/2014/main" xmlns="" id="{29969057-F7F6-774B-82B9-DB4E8767FBA7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10416912" y="2592371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9">
            <a:extLst>
              <a:ext uri="{FF2B5EF4-FFF2-40B4-BE49-F238E27FC236}">
                <a16:creationId xmlns:a16="http://schemas.microsoft.com/office/drawing/2014/main" xmlns="" id="{B0503939-60DE-FA45-9C9F-042514467DAD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233971" y="2409042"/>
            <a:ext cx="1828800" cy="15544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9">
            <a:extLst>
              <a:ext uri="{FF2B5EF4-FFF2-40B4-BE49-F238E27FC236}">
                <a16:creationId xmlns:a16="http://schemas.microsoft.com/office/drawing/2014/main" xmlns="" id="{4591BB1C-D998-4E45-9A4B-4D1B33764A8C}"/>
              </a:ext>
            </a:extLst>
          </p:cNvPr>
          <p:cNvSpPr>
            <a:spLocks noGrp="1"/>
          </p:cNvSpPr>
          <p:nvPr userDrawn="1">
            <p:ph type="pic" sz="quarter" idx="29"/>
          </p:nvPr>
        </p:nvSpPr>
        <p:spPr>
          <a:xfrm>
            <a:off x="8325601" y="1953371"/>
            <a:ext cx="1828800" cy="20116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9">
            <a:extLst>
              <a:ext uri="{FF2B5EF4-FFF2-40B4-BE49-F238E27FC236}">
                <a16:creationId xmlns:a16="http://schemas.microsoft.com/office/drawing/2014/main" xmlns="" id="{6B017DC0-9ACE-4A4F-8B51-60255F3FFFF9}"/>
              </a:ext>
            </a:extLst>
          </p:cNvPr>
          <p:cNvSpPr>
            <a:spLocks noGrp="1"/>
          </p:cNvSpPr>
          <p:nvPr userDrawn="1">
            <p:ph type="pic" sz="quarter" idx="32"/>
          </p:nvPr>
        </p:nvSpPr>
        <p:spPr>
          <a:xfrm>
            <a:off x="8092561" y="4270068"/>
            <a:ext cx="1618488" cy="1618488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9">
            <a:extLst>
              <a:ext uri="{FF2B5EF4-FFF2-40B4-BE49-F238E27FC236}">
                <a16:creationId xmlns:a16="http://schemas.microsoft.com/office/drawing/2014/main" xmlns="" id="{D354BC48-75FC-0A41-9344-96E4D81B9AFA}"/>
              </a:ext>
            </a:extLst>
          </p:cNvPr>
          <p:cNvSpPr>
            <a:spLocks noGrp="1"/>
          </p:cNvSpPr>
          <p:nvPr userDrawn="1">
            <p:ph type="pic" sz="quarter" idx="33"/>
          </p:nvPr>
        </p:nvSpPr>
        <p:spPr>
          <a:xfrm>
            <a:off x="9974603" y="4270974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xmlns="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88142" y="1185213"/>
            <a:ext cx="1814824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0">
            <a:extLst>
              <a:ext uri="{FF2B5EF4-FFF2-40B4-BE49-F238E27FC236}">
                <a16:creationId xmlns:a16="http://schemas.microsoft.com/office/drawing/2014/main" xmlns="" id="{13BABDAF-7663-2948-BE21-4D55278802C3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2979396" y="2056436"/>
            <a:ext cx="135455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xmlns="" id="{23FD9E62-4666-0247-876D-C7038639EE55}"/>
              </a:ext>
            </a:extLst>
          </p:cNvPr>
          <p:cNvSpPr>
            <a:spLocks noGrp="1"/>
          </p:cNvSpPr>
          <p:nvPr userDrawn="1">
            <p:ph type="body" sz="quarter" idx="40"/>
          </p:nvPr>
        </p:nvSpPr>
        <p:spPr>
          <a:xfrm>
            <a:off x="4599397" y="1614222"/>
            <a:ext cx="1375933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0">
            <a:extLst>
              <a:ext uri="{FF2B5EF4-FFF2-40B4-BE49-F238E27FC236}">
                <a16:creationId xmlns:a16="http://schemas.microsoft.com/office/drawing/2014/main" xmlns="" id="{B131938F-8F8C-2D48-9C7A-2902A234EC9B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>
          <a:xfrm>
            <a:off x="6240233" y="1879777"/>
            <a:ext cx="182879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0">
            <a:extLst>
              <a:ext uri="{FF2B5EF4-FFF2-40B4-BE49-F238E27FC236}">
                <a16:creationId xmlns:a16="http://schemas.microsoft.com/office/drawing/2014/main" xmlns="" id="{87542CDB-FA4C-CC46-B025-12D9F494F3B6}"/>
              </a:ext>
            </a:extLst>
          </p:cNvPr>
          <p:cNvSpPr>
            <a:spLocks noGrp="1"/>
          </p:cNvSpPr>
          <p:nvPr userDrawn="1">
            <p:ph type="body" sz="quarter" idx="44"/>
          </p:nvPr>
        </p:nvSpPr>
        <p:spPr>
          <a:xfrm>
            <a:off x="10416912" y="2048301"/>
            <a:ext cx="914400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40">
            <a:extLst>
              <a:ext uri="{FF2B5EF4-FFF2-40B4-BE49-F238E27FC236}">
                <a16:creationId xmlns:a16="http://schemas.microsoft.com/office/drawing/2014/main" xmlns="" id="{1383036F-629D-034B-9CB0-2E369F94668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464613" y="5804629"/>
            <a:ext cx="1310309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40">
            <a:extLst>
              <a:ext uri="{FF2B5EF4-FFF2-40B4-BE49-F238E27FC236}">
                <a16:creationId xmlns:a16="http://schemas.microsoft.com/office/drawing/2014/main" xmlns="" id="{EAF77AAB-07ED-6E43-BBC8-4BE10F6871A0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>
          <a:xfrm>
            <a:off x="3093086" y="6269372"/>
            <a:ext cx="1433569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0">
            <a:extLst>
              <a:ext uri="{FF2B5EF4-FFF2-40B4-BE49-F238E27FC236}">
                <a16:creationId xmlns:a16="http://schemas.microsoft.com/office/drawing/2014/main" xmlns="" id="{EFECD9BD-7A12-3B4C-9402-F8A5C4AFA15B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>
          <a:xfrm>
            <a:off x="4817663" y="6091787"/>
            <a:ext cx="1385076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40">
            <a:extLst>
              <a:ext uri="{FF2B5EF4-FFF2-40B4-BE49-F238E27FC236}">
                <a16:creationId xmlns:a16="http://schemas.microsoft.com/office/drawing/2014/main" xmlns="" id="{0CFF261A-DC73-B54A-BCF7-FA2E3A9E3403}"/>
              </a:ext>
            </a:extLst>
          </p:cNvPr>
          <p:cNvSpPr>
            <a:spLocks noGrp="1"/>
          </p:cNvSpPr>
          <p:nvPr userDrawn="1">
            <p:ph type="body" sz="quarter" idx="56"/>
          </p:nvPr>
        </p:nvSpPr>
        <p:spPr>
          <a:xfrm>
            <a:off x="8110049" y="6034966"/>
            <a:ext cx="156495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40">
            <a:extLst>
              <a:ext uri="{FF2B5EF4-FFF2-40B4-BE49-F238E27FC236}">
                <a16:creationId xmlns:a16="http://schemas.microsoft.com/office/drawing/2014/main" xmlns="" id="{8438730E-FE79-E640-BA4D-65DF1CAAD834}"/>
              </a:ext>
            </a:extLst>
          </p:cNvPr>
          <p:cNvSpPr>
            <a:spLocks noGrp="1"/>
          </p:cNvSpPr>
          <p:nvPr userDrawn="1">
            <p:ph type="body" sz="quarter" idx="58"/>
          </p:nvPr>
        </p:nvSpPr>
        <p:spPr>
          <a:xfrm>
            <a:off x="6447209" y="5856627"/>
            <a:ext cx="1351890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xmlns="" id="{0880DF4C-FD23-AC49-B88F-9371419CD7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478"/>
            <a:ext cx="10515600" cy="1055661"/>
          </a:xfrm>
        </p:spPr>
        <p:txBody>
          <a:bodyPr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40">
            <a:extLst>
              <a:ext uri="{FF2B5EF4-FFF2-40B4-BE49-F238E27FC236}">
                <a16:creationId xmlns:a16="http://schemas.microsoft.com/office/drawing/2014/main" xmlns="" id="{85E25D44-FC0C-435E-BF7B-14752FA25561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325957" y="1433636"/>
            <a:ext cx="1728763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02EA015-58E8-43A2-B7EC-D8C1F18F8306}"/>
              </a:ext>
            </a:extLst>
          </p:cNvPr>
          <p:cNvCxnSpPr/>
          <p:nvPr userDrawn="1"/>
        </p:nvCxnSpPr>
        <p:spPr>
          <a:xfrm>
            <a:off x="609600" y="4114800"/>
            <a:ext cx="109347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0">
            <a:extLst>
              <a:ext uri="{FF2B5EF4-FFF2-40B4-BE49-F238E27FC236}">
                <a16:creationId xmlns:a16="http://schemas.microsoft.com/office/drawing/2014/main" xmlns="" id="{CDACF23D-B8CB-42D6-919A-C39072433B58}"/>
              </a:ext>
            </a:extLst>
          </p:cNvPr>
          <p:cNvSpPr>
            <a:spLocks noGrp="1"/>
          </p:cNvSpPr>
          <p:nvPr userDrawn="1">
            <p:ph type="body" sz="quarter" idx="63"/>
          </p:nvPr>
        </p:nvSpPr>
        <p:spPr>
          <a:xfrm>
            <a:off x="9974603" y="5809884"/>
            <a:ext cx="868863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A2C17230-CC9B-425B-841A-FED9731E9A84}"/>
              </a:ext>
            </a:extLst>
          </p:cNvPr>
          <p:cNvCxnSpPr>
            <a:cxnSpLocks/>
          </p:cNvCxnSpPr>
          <p:nvPr userDrawn="1"/>
        </p:nvCxnSpPr>
        <p:spPr>
          <a:xfrm flipV="1">
            <a:off x="9839068" y="4117099"/>
            <a:ext cx="0" cy="21052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03780F6A-5880-4F5D-9BD8-AC6E8F96CC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320578" y="4126822"/>
            <a:ext cx="0" cy="204882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5732EC56-97F1-4E98-88CA-683D41345203}"/>
              </a:ext>
            </a:extLst>
          </p:cNvPr>
          <p:cNvCxnSpPr>
            <a:cxnSpLocks/>
          </p:cNvCxnSpPr>
          <p:nvPr userDrawn="1"/>
        </p:nvCxnSpPr>
        <p:spPr>
          <a:xfrm flipV="1">
            <a:off x="2953030" y="4115934"/>
            <a:ext cx="0" cy="251919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2EAFB73D-1F1C-422F-9A46-F294F5A77046}"/>
              </a:ext>
            </a:extLst>
          </p:cNvPr>
          <p:cNvCxnSpPr>
            <a:cxnSpLocks/>
          </p:cNvCxnSpPr>
          <p:nvPr userDrawn="1"/>
        </p:nvCxnSpPr>
        <p:spPr>
          <a:xfrm flipV="1">
            <a:off x="7958031" y="4118582"/>
            <a:ext cx="0" cy="228214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F432EB6E-1D77-4B82-9432-AFBCDA971A6E}"/>
              </a:ext>
            </a:extLst>
          </p:cNvPr>
          <p:cNvCxnSpPr>
            <a:cxnSpLocks/>
          </p:cNvCxnSpPr>
          <p:nvPr userDrawn="1"/>
        </p:nvCxnSpPr>
        <p:spPr>
          <a:xfrm flipV="1">
            <a:off x="746692" y="1185213"/>
            <a:ext cx="0" cy="293092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25A04528-D9CC-47A5-913D-847B2A5C0E67}"/>
              </a:ext>
            </a:extLst>
          </p:cNvPr>
          <p:cNvCxnSpPr>
            <a:cxnSpLocks/>
          </p:cNvCxnSpPr>
          <p:nvPr userDrawn="1"/>
        </p:nvCxnSpPr>
        <p:spPr>
          <a:xfrm flipV="1">
            <a:off x="2833403" y="2036324"/>
            <a:ext cx="0" cy="205858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ACFED700-4B6C-4999-9CC8-31B91A8D6A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466797" y="1614222"/>
            <a:ext cx="0" cy="248068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6FA512F-1AA5-42F9-A7E9-2C7C2633D5B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287451" y="2057400"/>
            <a:ext cx="0" cy="205395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E486097A-CEC6-4151-97CD-6B22EE01EF8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12225" y="4109483"/>
            <a:ext cx="0" cy="21129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12683905-5CDD-4D76-8FBC-73310623BFE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98195" y="1433636"/>
            <a:ext cx="0" cy="267594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FB544E8C-F5F7-4630-B082-347345B29D7E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592" y="1879777"/>
            <a:ext cx="0" cy="223337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794C5E76-01E6-4E19-95DF-2B60197F3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4678263" y="4115815"/>
            <a:ext cx="0" cy="23417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477442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orient="horz" pos="2496" userDrawn="1">
          <p15:clr>
            <a:srgbClr val="FBAE40"/>
          </p15:clr>
        </p15:guide>
        <p15:guide id="3" orient="horz" pos="2592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26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40">
            <a:extLst>
              <a:ext uri="{FF2B5EF4-FFF2-40B4-BE49-F238E27FC236}">
                <a16:creationId xmlns:a16="http://schemas.microsoft.com/office/drawing/2014/main" xmlns="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 flipH="1">
            <a:off x="785375" y="5414355"/>
            <a:ext cx="2404872" cy="58365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xmlns="" id="{0880DF4C-FD23-AC49-B88F-9371419CD7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238683"/>
            <a:ext cx="10515600" cy="1055661"/>
          </a:xfrm>
        </p:spPr>
        <p:txBody>
          <a:bodyPr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8C0E44-6F66-47BB-B4FB-A249D4573134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842255" y="1811269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xmlns="" id="{3A1370B6-14D4-4594-B97A-38793907C96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3588363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xmlns="" id="{0F46AE27-6542-4B77-B1F2-96E318870148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65269" y="1811269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xmlns="" id="{B09C1DAE-4DEA-4BC7-951F-974817EAF96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9044035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CABD590-7651-4B1E-AA71-F2796E7CAF74}"/>
              </a:ext>
            </a:extLst>
          </p:cNvPr>
          <p:cNvCxnSpPr>
            <a:cxnSpLocks/>
          </p:cNvCxnSpPr>
          <p:nvPr userDrawn="1"/>
        </p:nvCxnSpPr>
        <p:spPr>
          <a:xfrm>
            <a:off x="609600" y="4569524"/>
            <a:ext cx="109347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07ED0B2-69FA-41D1-A4B6-B19C186285BD}"/>
              </a:ext>
            </a:extLst>
          </p:cNvPr>
          <p:cNvSpPr/>
          <p:nvPr userDrawn="1"/>
        </p:nvSpPr>
        <p:spPr>
          <a:xfrm>
            <a:off x="1943688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98ADBF2-BE87-4E98-9931-54C5E13FA6EC}"/>
              </a:ext>
            </a:extLst>
          </p:cNvPr>
          <p:cNvSpPr/>
          <p:nvPr userDrawn="1"/>
        </p:nvSpPr>
        <p:spPr>
          <a:xfrm>
            <a:off x="4708710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31C0536-B3F1-4D0B-9115-745A88F3B4D1}"/>
              </a:ext>
            </a:extLst>
          </p:cNvPr>
          <p:cNvSpPr/>
          <p:nvPr userDrawn="1"/>
        </p:nvSpPr>
        <p:spPr>
          <a:xfrm>
            <a:off x="7431317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0F4CD67-2DA7-4511-9830-AE060D63023E}"/>
              </a:ext>
            </a:extLst>
          </p:cNvPr>
          <p:cNvSpPr/>
          <p:nvPr userDrawn="1"/>
        </p:nvSpPr>
        <p:spPr>
          <a:xfrm>
            <a:off x="10173157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 Placeholder 40">
            <a:extLst>
              <a:ext uri="{FF2B5EF4-FFF2-40B4-BE49-F238E27FC236}">
                <a16:creationId xmlns:a16="http://schemas.microsoft.com/office/drawing/2014/main" xmlns="" id="{4E5C5BEC-B2F8-4CDE-89DF-A4180A410DBB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3522860" y="5421567"/>
            <a:ext cx="2404872" cy="58365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40">
            <a:extLst>
              <a:ext uri="{FF2B5EF4-FFF2-40B4-BE49-F238E27FC236}">
                <a16:creationId xmlns:a16="http://schemas.microsoft.com/office/drawing/2014/main" xmlns="" id="{9B49DDA6-1EF2-4BAC-953D-6CE88BB3600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514449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75" name="Text Placeholder 40">
            <a:extLst>
              <a:ext uri="{FF2B5EF4-FFF2-40B4-BE49-F238E27FC236}">
                <a16:creationId xmlns:a16="http://schemas.microsoft.com/office/drawing/2014/main" xmlns="" id="{A8DE86EB-861A-40B4-855D-6632A39EA44B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 flipH="1">
            <a:off x="6271782" y="5413205"/>
            <a:ext cx="2404872" cy="58365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40">
            <a:extLst>
              <a:ext uri="{FF2B5EF4-FFF2-40B4-BE49-F238E27FC236}">
                <a16:creationId xmlns:a16="http://schemas.microsoft.com/office/drawing/2014/main" xmlns="" id="{34BE35EC-7B2A-48EE-88C8-0E94CB38F4F0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 flipH="1">
            <a:off x="9009267" y="5420417"/>
            <a:ext cx="2404872" cy="58365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xmlns="" id="{FA5F372F-8E4D-B04E-9C7C-D80CA3A4BBE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762105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24" name="Text Placeholder 40">
            <a:extLst>
              <a:ext uri="{FF2B5EF4-FFF2-40B4-BE49-F238E27FC236}">
                <a16:creationId xmlns:a16="http://schemas.microsoft.com/office/drawing/2014/main" xmlns="" id="{C7DEF3EF-F7F3-6C49-8C13-DFC073F12DF1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6793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25" name="Text Placeholder 40">
            <a:extLst>
              <a:ext uri="{FF2B5EF4-FFF2-40B4-BE49-F238E27FC236}">
                <a16:creationId xmlns:a16="http://schemas.microsoft.com/office/drawing/2014/main" xmlns="" id="{5CD55E61-7AF4-6345-9A02-7735844551A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09993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</p:spTree>
    <p:extLst>
      <p:ext uri="{BB962C8B-B14F-4D97-AF65-F5344CB8AC3E}">
        <p14:creationId xmlns:p14="http://schemas.microsoft.com/office/powerpoint/2010/main" xmlns="" val="188734074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orient="horz" pos="324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1248" userDrawn="1">
          <p15:clr>
            <a:srgbClr val="FBAE40"/>
          </p15:clr>
        </p15:guide>
        <p15:guide id="5" pos="2976" userDrawn="1">
          <p15:clr>
            <a:srgbClr val="FBAE40"/>
          </p15:clr>
        </p15:guide>
        <p15:guide id="6" pos="4704" userDrawn="1">
          <p15:clr>
            <a:srgbClr val="FBAE40"/>
          </p15:clr>
        </p15:guide>
        <p15:guide id="7" pos="6432" userDrawn="1">
          <p15:clr>
            <a:srgbClr val="FBAE40"/>
          </p15:clr>
        </p15:guide>
        <p15:guide id="8" pos="2016" userDrawn="1">
          <p15:clr>
            <a:srgbClr val="FBAE40"/>
          </p15:clr>
        </p15:guide>
        <p15:guide id="9" pos="480" userDrawn="1">
          <p15:clr>
            <a:srgbClr val="FBAE40"/>
          </p15:clr>
        </p15:guide>
        <p15:guide id="10" pos="3744" userDrawn="1">
          <p15:clr>
            <a:srgbClr val="FBAE40"/>
          </p15:clr>
        </p15:guide>
        <p15:guide id="11" pos="5472" userDrawn="1">
          <p15:clr>
            <a:srgbClr val="FBAE40"/>
          </p15:clr>
        </p15:guide>
        <p15:guide id="12" pos="7200" userDrawn="1">
          <p15:clr>
            <a:srgbClr val="FBAE40"/>
          </p15:clr>
        </p15:guide>
        <p15:guide id="13" pos="3940" userDrawn="1">
          <p15:clr>
            <a:srgbClr val="FBAE40"/>
          </p15:clr>
        </p15:guide>
        <p15:guide id="14" pos="22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0">
            <a:extLst>
              <a:ext uri="{FF2B5EF4-FFF2-40B4-BE49-F238E27FC236}">
                <a16:creationId xmlns:a16="http://schemas.microsoft.com/office/drawing/2014/main" xmlns="" id="{5F0FC3A4-20F6-CB48-A9EC-E1459CB39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EF92D5-A43F-9B45-9958-F9115CD72B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1378"/>
            <a:ext cx="0" cy="51224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40">
            <a:extLst>
              <a:ext uri="{FF2B5EF4-FFF2-40B4-BE49-F238E27FC236}">
                <a16:creationId xmlns:a16="http://schemas.microsoft.com/office/drawing/2014/main" xmlns="" id="{70339F28-F75C-5047-A612-0C9932459F2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052905" y="2316769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19CC3D31-4155-0B43-921E-25C89570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03"/>
            <a:ext cx="10515600" cy="1055661"/>
          </a:xfrm>
        </p:spPr>
        <p:txBody>
          <a:bodyPr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xmlns="" id="{76A75253-0A35-E24D-87F7-BA5C2B646A1C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3375630" y="2080932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38" name="Text Placeholder 40">
            <a:extLst>
              <a:ext uri="{FF2B5EF4-FFF2-40B4-BE49-F238E27FC236}">
                <a16:creationId xmlns:a16="http://schemas.microsoft.com/office/drawing/2014/main" xmlns="" id="{BAFE3664-F243-3B41-A26C-CDB95F4B52D0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611462" y="2707599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xmlns="" id="{B7EE3AE0-FE64-1C44-A68C-234C0A7C812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1432" y="2105051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86AF4EB-4BD0-FE43-8BF0-7B776FA1E75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066846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408838C-6044-6E42-BFDD-6F3031D59B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125817" y="1835876"/>
            <a:ext cx="297018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xmlns="" id="{72A387A9-AC3F-3845-BBD9-8D027A722DBF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6332565" y="4970650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D8139459-9B1C-B64E-A534-8A309D4FD08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736834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0">
            <a:extLst>
              <a:ext uri="{FF2B5EF4-FFF2-40B4-BE49-F238E27FC236}">
                <a16:creationId xmlns:a16="http://schemas.microsoft.com/office/drawing/2014/main" xmlns="" id="{A0CCCA6A-C016-2C49-ACB9-92F25ED6BE2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9052935" y="5572659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xmlns="" id="{7C8A0FC1-E3C2-5E45-A226-19ABF3B6ED0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2905" y="4959498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xmlns="" id="{909EBA13-A1D2-3244-9DDF-0677957A1C7B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611462" y="4635134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0">
            <a:extLst>
              <a:ext uri="{FF2B5EF4-FFF2-40B4-BE49-F238E27FC236}">
                <a16:creationId xmlns:a16="http://schemas.microsoft.com/office/drawing/2014/main" xmlns="" id="{74EB9678-8126-704A-962E-DF557C4F5D6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11432" y="4032586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7D1B5E4C-15D9-3948-BBE9-435CE6224C64}"/>
              </a:ext>
            </a:extLst>
          </p:cNvPr>
          <p:cNvCxnSpPr>
            <a:cxnSpLocks/>
          </p:cNvCxnSpPr>
          <p:nvPr userDrawn="1"/>
        </p:nvCxnSpPr>
        <p:spPr>
          <a:xfrm flipH="1">
            <a:off x="3143856" y="3787378"/>
            <a:ext cx="295214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xmlns="" id="{EB136DCA-54DC-0F4F-9C14-D5ED2FEF1280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3355189" y="4021194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54" name="Picture Placeholder 12">
            <a:extLst>
              <a:ext uri="{FF2B5EF4-FFF2-40B4-BE49-F238E27FC236}">
                <a16:creationId xmlns:a16="http://schemas.microsoft.com/office/drawing/2014/main" xmlns="" id="{B2C8A6A7-A4EA-9B43-A92B-7F738401E3A9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6321414" y="2302467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xmlns="" val="272467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C1DF0F3-C079-C84B-9C58-3DDBE814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9F2667-6DD9-0642-A43E-199683DA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B35E4A-D0B1-EF41-BF9B-21700FB76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67770-5F3A-3F40-811E-26D0D13AE291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53B60F-C16C-6740-B053-CDEAE07AB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C5A191-3EE7-C843-8415-B39D51B7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AFFA-AB8A-8141-91DB-5D42F687FA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956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4" r:id="rId2"/>
    <p:sldLayoutId id="2147483667" r:id="rId3"/>
    <p:sldLayoutId id="21474836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Quire Sans" panose="020B05020404000200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microsoft.com/office/2018/10/relationships/comments" Target="../comments/modernComment_119_F0F69DC5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woman in a kayak">
            <a:extLst>
              <a:ext uri="{FF2B5EF4-FFF2-40B4-BE49-F238E27FC236}">
                <a16:creationId xmlns:a16="http://schemas.microsoft.com/office/drawing/2014/main" xmlns="" id="{65901709-36AC-43B8-94B7-E88AFE88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1800" cy="6858000"/>
          </a:xfrm>
          <a:prstGeom prst="rect">
            <a:avLst/>
          </a:prstGeom>
        </p:spPr>
      </p:pic>
      <p:pic>
        <p:nvPicPr>
          <p:cNvPr id="64" name="Picture 63" descr="starry night on the de&#10;sert">
            <a:extLst>
              <a:ext uri="{FF2B5EF4-FFF2-40B4-BE49-F238E27FC236}">
                <a16:creationId xmlns:a16="http://schemas.microsoft.com/office/drawing/2014/main" xmlns="" id="{78A57D70-CEDB-4A90-ABB2-57E0B448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23" y="0"/>
            <a:ext cx="2971800" cy="6858000"/>
          </a:xfrm>
          <a:prstGeom prst="rect">
            <a:avLst/>
          </a:prstGeom>
        </p:spPr>
      </p:pic>
      <p:pic>
        <p:nvPicPr>
          <p:cNvPr id="66" name="Picture 65" descr="two people in innertubes on water">
            <a:extLst>
              <a:ext uri="{FF2B5EF4-FFF2-40B4-BE49-F238E27FC236}">
                <a16:creationId xmlns:a16="http://schemas.microsoft.com/office/drawing/2014/main" xmlns="" id="{E0712723-AD3F-4B59-8DB3-E0CA70DC6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11" y="0"/>
            <a:ext cx="2971800" cy="6858000"/>
          </a:xfrm>
          <a:prstGeom prst="rect">
            <a:avLst/>
          </a:prstGeom>
        </p:spPr>
      </p:pic>
      <p:pic>
        <p:nvPicPr>
          <p:cNvPr id="68" name="Picture 67" descr="close up of marshmallows roasting over a fire">
            <a:extLst>
              <a:ext uri="{FF2B5EF4-FFF2-40B4-BE49-F238E27FC236}">
                <a16:creationId xmlns:a16="http://schemas.microsoft.com/office/drawing/2014/main" xmlns="" id="{EDF60890-0C0F-4814-8A02-BB54D997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72" y="0"/>
            <a:ext cx="2971800" cy="6858000"/>
          </a:xfrm>
          <a:prstGeom prst="rect">
            <a:avLst/>
          </a:prstGeom>
        </p:spPr>
      </p:pic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72385640-9A5A-4953-BDFF-8F3A5636074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/>
          <a:srcRect l="35516" r="35516"/>
          <a:stretch/>
        </p:blipFill>
        <p:spPr>
          <a:xfrm>
            <a:off x="-9144" y="0"/>
            <a:ext cx="2980944" cy="6858000"/>
          </a:xfrm>
        </p:spPr>
      </p:pic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82F3F588-BCAE-4542-AB4D-54497B570E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9" y="5253369"/>
            <a:ext cx="2905125" cy="1142997"/>
          </a:xfrm>
        </p:spPr>
        <p:txBody>
          <a:bodyPr anchor="t"/>
          <a:lstStyle/>
          <a:p>
            <a:endParaRPr lang="en-US" b="1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D338F21E-6A09-4388-B7FC-C4FF93962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B90CA523-FF61-4E95-98DE-7A8FAF05D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xmlns="" id="{F4DF2827-D0B8-4FA1-8C6E-A80F4573A3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48AF5E44-DADD-448F-A768-428B44CA82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0E1337C0-5174-42EF-94AD-2D5B5078BF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2438" y="4661297"/>
            <a:ext cx="2266950" cy="36845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xmlns="" id="{E7F4C06B-2DB6-4BBD-8C19-96E11D4D4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2469" y="5029200"/>
            <a:ext cx="2266950" cy="14922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5" name="Picture Placeholder 104">
            <a:extLst>
              <a:ext uri="{FF2B5EF4-FFF2-40B4-BE49-F238E27FC236}">
                <a16:creationId xmlns:a16="http://schemas.microsoft.com/office/drawing/2014/main" xmlns="" id="{BDB2D419-CC39-4A49-8B9D-6D7F196E28E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/>
          <a:srcRect l="28176" r="28176"/>
          <a:stretch/>
        </p:blipFill>
        <p:spPr>
          <a:xfrm>
            <a:off x="3066314" y="0"/>
            <a:ext cx="2980944" cy="6858000"/>
          </a:xfrm>
        </p:spPr>
      </p:pic>
      <p:pic>
        <p:nvPicPr>
          <p:cNvPr id="109" name="Picture Placeholder 108">
            <a:extLst>
              <a:ext uri="{FF2B5EF4-FFF2-40B4-BE49-F238E27FC236}">
                <a16:creationId xmlns:a16="http://schemas.microsoft.com/office/drawing/2014/main" xmlns="" id="{C4E654AF-F674-40B1-B21F-A66C5385FCA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9"/>
          <a:srcRect l="35508" r="35508"/>
          <a:stretch/>
        </p:blipFill>
        <p:spPr>
          <a:xfrm>
            <a:off x="9205438" y="0"/>
            <a:ext cx="2980944" cy="6858000"/>
          </a:xfrm>
        </p:spPr>
      </p:pic>
      <p:pic>
        <p:nvPicPr>
          <p:cNvPr id="107" name="Picture Placeholder 106">
            <a:extLst>
              <a:ext uri="{FF2B5EF4-FFF2-40B4-BE49-F238E27FC236}">
                <a16:creationId xmlns:a16="http://schemas.microsoft.com/office/drawing/2014/main" xmlns="" id="{D4BFFA92-E928-4038-B2C4-C6274FA198F1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0"/>
          <a:srcRect l="33892" r="33892"/>
          <a:stretch/>
        </p:blipFill>
        <p:spPr>
          <a:xfrm>
            <a:off x="6139245" y="0"/>
            <a:ext cx="2980944" cy="6858000"/>
          </a:xfrm>
        </p:spPr>
      </p:pic>
      <p:sp>
        <p:nvSpPr>
          <p:cNvPr id="47" name="Text Placeholder 83">
            <a:extLst>
              <a:ext uri="{FF2B5EF4-FFF2-40B4-BE49-F238E27FC236}">
                <a16:creationId xmlns:a16="http://schemas.microsoft.com/office/drawing/2014/main" xmlns="" id="{0DF4DE2E-CFAC-46C9-9F19-84E905E13C39}"/>
              </a:ext>
            </a:extLst>
          </p:cNvPr>
          <p:cNvSpPr txBox="1">
            <a:spLocks/>
          </p:cNvSpPr>
          <p:nvPr/>
        </p:nvSpPr>
        <p:spPr>
          <a:xfrm>
            <a:off x="3063342" y="5354933"/>
            <a:ext cx="2971799" cy="111901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Extrablack" panose="03070A02030502020204" pitchFamily="66" charset="0"/>
            </a:endParaRPr>
          </a:p>
        </p:txBody>
      </p:sp>
      <p:sp>
        <p:nvSpPr>
          <p:cNvPr id="48" name="Text Placeholder 83">
            <a:extLst>
              <a:ext uri="{FF2B5EF4-FFF2-40B4-BE49-F238E27FC236}">
                <a16:creationId xmlns:a16="http://schemas.microsoft.com/office/drawing/2014/main" xmlns="" id="{6EB0DEB2-1CA3-4780-94CA-1A3866F1C877}"/>
              </a:ext>
            </a:extLst>
          </p:cNvPr>
          <p:cNvSpPr txBox="1">
            <a:spLocks/>
          </p:cNvSpPr>
          <p:nvPr/>
        </p:nvSpPr>
        <p:spPr>
          <a:xfrm>
            <a:off x="6135555" y="5354933"/>
            <a:ext cx="2971799" cy="127115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Extrablack" panose="03070A02030502020204" pitchFamily="66" charset="0"/>
            </a:endParaRPr>
          </a:p>
        </p:txBody>
      </p:sp>
      <p:sp>
        <p:nvSpPr>
          <p:cNvPr id="49" name="Text Placeholder 83">
            <a:extLst>
              <a:ext uri="{FF2B5EF4-FFF2-40B4-BE49-F238E27FC236}">
                <a16:creationId xmlns:a16="http://schemas.microsoft.com/office/drawing/2014/main" xmlns="" id="{466D4E56-9A6A-47E6-8E48-BE99E6A0C0DF}"/>
              </a:ext>
            </a:extLst>
          </p:cNvPr>
          <p:cNvSpPr txBox="1">
            <a:spLocks/>
          </p:cNvSpPr>
          <p:nvPr/>
        </p:nvSpPr>
        <p:spPr>
          <a:xfrm>
            <a:off x="9375895" y="5352527"/>
            <a:ext cx="2640030" cy="118269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Extrablack" panose="03070A02030502020204" pitchFamily="66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E0F06E8C-0CD8-4A44-AC62-DFFECF5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 1</a:t>
            </a:r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xmlns="" id="{6396042E-5D89-523D-67BD-8B37092BB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115671" y="581733"/>
            <a:ext cx="7871011" cy="589124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072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FA03857-05CB-FC41-B2CE-1C159D3BD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5536566"/>
            <a:ext cx="2552700" cy="13214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Sushi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consectetur adipiscing elit </a:t>
            </a: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844CAF-8D02-9440-96A9-73566C7DEC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2801" y="5536566"/>
            <a:ext cx="2667000" cy="1321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Pizza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9021DBE6-5038-AF47-8791-D976FCB7D7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1" y="5536566"/>
            <a:ext cx="2628900" cy="1321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Farmers market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EDD5BF-2876-4C59-A200-5FF676B9D6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9201" y="5536566"/>
            <a:ext cx="2590799" cy="132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Macaroons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 </a:t>
            </a:r>
          </a:p>
          <a:p>
            <a:pPr marL="0" indent="0" algn="ctr"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xmlns="" id="{50E5DB33-959B-447C-9A59-74232A8F4171}"/>
              </a:ext>
            </a:extLst>
          </p:cNvPr>
          <p:cNvSpPr txBox="1">
            <a:spLocks/>
          </p:cNvSpPr>
          <p:nvPr/>
        </p:nvSpPr>
        <p:spPr>
          <a:xfrm>
            <a:off x="762000" y="4857229"/>
            <a:ext cx="24384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Plan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10A35845-7360-4F9C-989F-40BB6AF6DAAB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/>
          <a:srcRect/>
          <a:stretch/>
        </p:blipFill>
        <p:spPr>
          <a:xfrm>
            <a:off x="842255" y="1831322"/>
            <a:ext cx="2286000" cy="2245894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C83E5824-D571-490C-A812-CF33EC43966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3"/>
          <a:srcRect/>
          <a:stretch/>
        </p:blipFill>
        <p:spPr>
          <a:xfrm>
            <a:off x="3576182" y="2066520"/>
            <a:ext cx="2286000" cy="1730828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FFAFEF61-4A97-426B-8906-5211EAD2EAC6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4"/>
          <a:srcRect/>
          <a:stretch/>
        </p:blipFill>
        <p:spPr>
          <a:xfrm>
            <a:off x="6329820" y="2192269"/>
            <a:ext cx="1971268" cy="152400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xmlns="" id="{6AD519C3-6F63-4B5A-92B5-CFFCAAE07362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5"/>
          <a:srcRect/>
          <a:stretch/>
        </p:blipFill>
        <p:spPr>
          <a:xfrm>
            <a:off x="9142615" y="2191897"/>
            <a:ext cx="1971269" cy="1524372"/>
          </a:xfrm>
        </p:spPr>
      </p:pic>
      <p:sp>
        <p:nvSpPr>
          <p:cNvPr id="15" name="Text Placeholder 32">
            <a:extLst>
              <a:ext uri="{FF2B5EF4-FFF2-40B4-BE49-F238E27FC236}">
                <a16:creationId xmlns:a16="http://schemas.microsoft.com/office/drawing/2014/main" xmlns="" id="{ACFB5BAE-BF69-F243-B529-1088C3E58C6A}"/>
              </a:ext>
            </a:extLst>
          </p:cNvPr>
          <p:cNvSpPr txBox="1">
            <a:spLocks/>
          </p:cNvSpPr>
          <p:nvPr/>
        </p:nvSpPr>
        <p:spPr>
          <a:xfrm>
            <a:off x="3492500" y="4857229"/>
            <a:ext cx="2438401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Design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xmlns="" id="{DEDF1DAE-2C5D-9547-8605-FE2034465153}"/>
              </a:ext>
            </a:extLst>
          </p:cNvPr>
          <p:cNvSpPr txBox="1">
            <a:spLocks/>
          </p:cNvSpPr>
          <p:nvPr/>
        </p:nvSpPr>
        <p:spPr>
          <a:xfrm>
            <a:off x="62611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Build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xmlns="" id="{4D788457-628B-DF4A-9263-B5AD31F14E30}"/>
              </a:ext>
            </a:extLst>
          </p:cNvPr>
          <p:cNvSpPr txBox="1">
            <a:spLocks/>
          </p:cNvSpPr>
          <p:nvPr/>
        </p:nvSpPr>
        <p:spPr>
          <a:xfrm>
            <a:off x="88392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Test</a:t>
            </a:r>
          </a:p>
        </p:txBody>
      </p:sp>
      <p:sp>
        <p:nvSpPr>
          <p:cNvPr id="21" name="Title 41">
            <a:extLst>
              <a:ext uri="{FF2B5EF4-FFF2-40B4-BE49-F238E27FC236}">
                <a16:creationId xmlns:a16="http://schemas.microsoft.com/office/drawing/2014/main" xmlns="" id="{BAA0513D-886D-944A-82A6-CD321876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xmlns="" val="383503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FA03857-05CB-FC41-B2CE-1C159D3BD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5536566"/>
            <a:ext cx="2552700" cy="13214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Sushi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consectetur adipiscing elit </a:t>
            </a: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844CAF-8D02-9440-96A9-73566C7DEC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2801" y="5536566"/>
            <a:ext cx="2667000" cy="1321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Pizza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9021DBE6-5038-AF47-8791-D976FCB7D7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1" y="5536566"/>
            <a:ext cx="2628900" cy="1321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Farmers market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EDD5BF-2876-4C59-A200-5FF676B9D6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9201" y="5536566"/>
            <a:ext cx="2590799" cy="132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Macaroons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Lorem ipsum dolor sit amet, consectetur adipiscing elit </a:t>
            </a:r>
          </a:p>
          <a:p>
            <a:pPr marL="0" indent="0" algn="ctr"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xmlns="" id="{50E5DB33-959B-447C-9A59-74232A8F4171}"/>
              </a:ext>
            </a:extLst>
          </p:cNvPr>
          <p:cNvSpPr txBox="1">
            <a:spLocks/>
          </p:cNvSpPr>
          <p:nvPr/>
        </p:nvSpPr>
        <p:spPr>
          <a:xfrm>
            <a:off x="762000" y="4857229"/>
            <a:ext cx="24384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Plan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10A35845-7360-4F9C-989F-40BB6AF6DAAB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/>
          <a:srcRect/>
          <a:stretch/>
        </p:blipFill>
        <p:spPr>
          <a:xfrm>
            <a:off x="842255" y="1831322"/>
            <a:ext cx="2286000" cy="2245894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C83E5824-D571-490C-A812-CF33EC43966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3"/>
          <a:srcRect/>
          <a:stretch/>
        </p:blipFill>
        <p:spPr>
          <a:xfrm>
            <a:off x="3576182" y="2066520"/>
            <a:ext cx="2286000" cy="1730828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FFAFEF61-4A97-426B-8906-5211EAD2EAC6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4"/>
          <a:srcRect/>
          <a:stretch/>
        </p:blipFill>
        <p:spPr>
          <a:xfrm>
            <a:off x="6329820" y="2192269"/>
            <a:ext cx="1971268" cy="152400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xmlns="" id="{6AD519C3-6F63-4B5A-92B5-CFFCAAE07362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5"/>
          <a:srcRect/>
          <a:stretch/>
        </p:blipFill>
        <p:spPr>
          <a:xfrm>
            <a:off x="9142615" y="2191897"/>
            <a:ext cx="1971269" cy="1524372"/>
          </a:xfrm>
        </p:spPr>
      </p:pic>
      <p:sp>
        <p:nvSpPr>
          <p:cNvPr id="15" name="Text Placeholder 32">
            <a:extLst>
              <a:ext uri="{FF2B5EF4-FFF2-40B4-BE49-F238E27FC236}">
                <a16:creationId xmlns:a16="http://schemas.microsoft.com/office/drawing/2014/main" xmlns="" id="{ACFB5BAE-BF69-F243-B529-1088C3E58C6A}"/>
              </a:ext>
            </a:extLst>
          </p:cNvPr>
          <p:cNvSpPr txBox="1">
            <a:spLocks/>
          </p:cNvSpPr>
          <p:nvPr/>
        </p:nvSpPr>
        <p:spPr>
          <a:xfrm>
            <a:off x="3492500" y="4857229"/>
            <a:ext cx="2438401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Design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xmlns="" id="{DEDF1DAE-2C5D-9547-8605-FE2034465153}"/>
              </a:ext>
            </a:extLst>
          </p:cNvPr>
          <p:cNvSpPr txBox="1">
            <a:spLocks/>
          </p:cNvSpPr>
          <p:nvPr/>
        </p:nvSpPr>
        <p:spPr>
          <a:xfrm>
            <a:off x="62611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Build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xmlns="" id="{4D788457-628B-DF4A-9263-B5AD31F14E30}"/>
              </a:ext>
            </a:extLst>
          </p:cNvPr>
          <p:cNvSpPr txBox="1">
            <a:spLocks/>
          </p:cNvSpPr>
          <p:nvPr/>
        </p:nvSpPr>
        <p:spPr>
          <a:xfrm>
            <a:off x="88392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Test</a:t>
            </a:r>
          </a:p>
        </p:txBody>
      </p:sp>
      <p:sp>
        <p:nvSpPr>
          <p:cNvPr id="21" name="Title 41">
            <a:extLst>
              <a:ext uri="{FF2B5EF4-FFF2-40B4-BE49-F238E27FC236}">
                <a16:creationId xmlns:a16="http://schemas.microsoft.com/office/drawing/2014/main" xmlns="" id="{BAA0513D-886D-944A-82A6-CD321876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xmlns="" val="182467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Fiona Ryan - 10616413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Fiona</a:t>
            </a:r>
          </a:p>
        </p:txBody>
      </p:sp>
      <p:pic>
        <p:nvPicPr>
          <p:cNvPr id="19" name="Picture Placeholder 18" descr="a child running towards birds on a beach">
            <a:extLst>
              <a:ext uri="{FF2B5EF4-FFF2-40B4-BE49-F238E27FC236}">
                <a16:creationId xmlns:a16="http://schemas.microsoft.com/office/drawing/2014/main" xmlns="" id="{647046B6-54B2-B841-B708-C6F537448F38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2"/>
          <a:srcRect t="5825" b="582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 err="1"/>
              <a:t>Dysie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Marina</a:t>
            </a:r>
          </a:p>
        </p:txBody>
      </p:sp>
      <p:pic>
        <p:nvPicPr>
          <p:cNvPr id="23" name="Picture Placeholder 22" descr="sunglasses on a beach towel on a beach">
            <a:extLst>
              <a:ext uri="{FF2B5EF4-FFF2-40B4-BE49-F238E27FC236}">
                <a16:creationId xmlns:a16="http://schemas.microsoft.com/office/drawing/2014/main" xmlns="" id="{F67F3CF3-6D94-6D4D-BFEE-36F965CE6977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3"/>
          <a:srcRect l="12173" r="12173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B0238546-9A32-B641-A313-9E2C594A8C78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4"/>
          <a:srcRect l="7284" r="7284"/>
          <a:stretch/>
        </p:blipFill>
        <p:spPr>
          <a:xfrm>
            <a:off x="6321414" y="2302467"/>
            <a:ext cx="2506635" cy="2200551"/>
          </a:xfrm>
        </p:spPr>
      </p:pic>
      <p:sp>
        <p:nvSpPr>
          <p:cNvPr id="15" name="Title 41">
            <a:extLst>
              <a:ext uri="{FF2B5EF4-FFF2-40B4-BE49-F238E27FC236}">
                <a16:creationId xmlns:a16="http://schemas.microsoft.com/office/drawing/2014/main" xmlns="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34937CA-9BAF-310B-5441-A0894C464193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20D386-15A8-4414-0336-C6BE8176328E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8ED35D-0D69-0C4A-C1D2-AD32E04FF76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404269408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5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pic>
        <p:nvPicPr>
          <p:cNvPr id="19" name="Picture Placeholder 18" descr="a child running towards birds on a beach">
            <a:extLst>
              <a:ext uri="{FF2B5EF4-FFF2-40B4-BE49-F238E27FC236}">
                <a16:creationId xmlns:a16="http://schemas.microsoft.com/office/drawing/2014/main" xmlns="" id="{647046B6-54B2-B841-B708-C6F537448F38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2"/>
          <a:srcRect t="5825" b="582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21" name="Picture Placeholder 20" descr="footprints on sand near the water">
            <a:extLst>
              <a:ext uri="{FF2B5EF4-FFF2-40B4-BE49-F238E27FC236}">
                <a16:creationId xmlns:a16="http://schemas.microsoft.com/office/drawing/2014/main" xmlns="" id="{F87CB327-068C-D744-8D5C-9BE179DEE923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3"/>
          <a:srcRect t="5777" b="577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367B87F-F0A1-1445-99E7-6C66DCA2CB4D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D56B1C-4A0F-1142-8ABA-5B7768243AC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pic>
        <p:nvPicPr>
          <p:cNvPr id="23" name="Picture Placeholder 22" descr="sunglasses on a beach towel on a beach">
            <a:extLst>
              <a:ext uri="{FF2B5EF4-FFF2-40B4-BE49-F238E27FC236}">
                <a16:creationId xmlns:a16="http://schemas.microsoft.com/office/drawing/2014/main" xmlns="" id="{F67F3CF3-6D94-6D4D-BFEE-36F965CE6977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4"/>
          <a:srcRect l="12173" r="12173"/>
          <a:stretch>
            <a:fillRect/>
          </a:stretch>
        </p:blipFill>
        <p:spPr/>
      </p:pic>
      <p:pic>
        <p:nvPicPr>
          <p:cNvPr id="25" name="Picture Placeholder 24" descr="a person's feet hanging out of a hammock on the beach ">
            <a:extLst>
              <a:ext uri="{FF2B5EF4-FFF2-40B4-BE49-F238E27FC236}">
                <a16:creationId xmlns:a16="http://schemas.microsoft.com/office/drawing/2014/main" xmlns="" id="{B0238546-9A32-B641-A313-9E2C594A8C78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5"/>
          <a:srcRect l="12176" r="12176"/>
          <a:stretch>
            <a:fillRect/>
          </a:stretch>
        </p:blipFill>
        <p:spPr/>
      </p:pic>
      <p:sp>
        <p:nvSpPr>
          <p:cNvPr id="15" name="Title 41">
            <a:extLst>
              <a:ext uri="{FF2B5EF4-FFF2-40B4-BE49-F238E27FC236}">
                <a16:creationId xmlns:a16="http://schemas.microsoft.com/office/drawing/2014/main" xmlns="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CDF24BCC-E9BD-3646-AD1D-A6CBC06355CA}"/>
              </a:ext>
            </a:extLst>
          </p:cNvPr>
          <p:cNvSpPr txBox="1">
            <a:spLocks/>
          </p:cNvSpPr>
          <p:nvPr/>
        </p:nvSpPr>
        <p:spPr>
          <a:xfrm>
            <a:off x="9205335" y="3936101"/>
            <a:ext cx="2506635" cy="8537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Quire Sans" panose="020B0502040400020003" pitchFamily="34" charset="0"/>
              </a:rPr>
              <a:t>Version Control :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Quire Sans" panose="020B0502040400020003" pitchFamily="34" charset="0"/>
              </a:rPr>
              <a:t> </a:t>
            </a:r>
            <a:r>
              <a:rPr kumimoji="0" lang="en-US" sz="1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Quire Sans" panose="020B0502040400020003" pitchFamily="34" charset="0"/>
              </a:rPr>
              <a:t>Github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Quire Sans" panose="020B050204040002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Quire Sans" panose="020B05020404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321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19" name="Picture Placeholder 18" descr="a child running towards birds on a beach">
            <a:extLst>
              <a:ext uri="{FF2B5EF4-FFF2-40B4-BE49-F238E27FC236}">
                <a16:creationId xmlns:a16="http://schemas.microsoft.com/office/drawing/2014/main" xmlns="" id="{647046B6-54B2-B841-B708-C6F537448F38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2"/>
          <a:srcRect t="5825" b="582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21" name="Picture Placeholder 20" descr="footprints on sand near the water">
            <a:extLst>
              <a:ext uri="{FF2B5EF4-FFF2-40B4-BE49-F238E27FC236}">
                <a16:creationId xmlns:a16="http://schemas.microsoft.com/office/drawing/2014/main" xmlns="" id="{F87CB327-068C-D744-8D5C-9BE179DEE923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3"/>
          <a:srcRect t="5777" b="577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367B87F-F0A1-1445-99E7-6C66DCA2CB4D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D56B1C-4A0F-1142-8ABA-5B7768243AC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23" name="Picture Placeholder 22" descr="sunglasses on a beach towel on a beach">
            <a:extLst>
              <a:ext uri="{FF2B5EF4-FFF2-40B4-BE49-F238E27FC236}">
                <a16:creationId xmlns:a16="http://schemas.microsoft.com/office/drawing/2014/main" xmlns="" id="{F67F3CF3-6D94-6D4D-BFEE-36F965CE6977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4"/>
          <a:srcRect l="12173" r="12173"/>
          <a:stretch>
            <a:fillRect/>
          </a:stretch>
        </p:blipFill>
        <p:spPr/>
      </p:pic>
      <p:pic>
        <p:nvPicPr>
          <p:cNvPr id="25" name="Picture Placeholder 24" descr="a person's feet hanging out of a hammock on the beach ">
            <a:extLst>
              <a:ext uri="{FF2B5EF4-FFF2-40B4-BE49-F238E27FC236}">
                <a16:creationId xmlns:a16="http://schemas.microsoft.com/office/drawing/2014/main" xmlns="" id="{B0238546-9A32-B641-A313-9E2C594A8C78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5"/>
          <a:srcRect l="12176" r="12176"/>
          <a:stretch>
            <a:fillRect/>
          </a:stretch>
        </p:blipFill>
        <p:spPr/>
      </p:pic>
      <p:sp>
        <p:nvSpPr>
          <p:cNvPr id="15" name="Title 41">
            <a:extLst>
              <a:ext uri="{FF2B5EF4-FFF2-40B4-BE49-F238E27FC236}">
                <a16:creationId xmlns:a16="http://schemas.microsoft.com/office/drawing/2014/main" xmlns="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xmlns="" val="42897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Error Codes</a:t>
            </a:r>
          </a:p>
        </p:txBody>
      </p:sp>
      <p:pic>
        <p:nvPicPr>
          <p:cNvPr id="19" name="Picture Placeholder 18" descr="a child running towards birds on a beach">
            <a:extLst>
              <a:ext uri="{FF2B5EF4-FFF2-40B4-BE49-F238E27FC236}">
                <a16:creationId xmlns:a16="http://schemas.microsoft.com/office/drawing/2014/main" xmlns="" id="{647046B6-54B2-B841-B708-C6F537448F38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2"/>
          <a:srcRect t="5825" b="582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21" name="Picture Placeholder 20" descr="footprints on sand near the water">
            <a:extLst>
              <a:ext uri="{FF2B5EF4-FFF2-40B4-BE49-F238E27FC236}">
                <a16:creationId xmlns:a16="http://schemas.microsoft.com/office/drawing/2014/main" xmlns="" id="{F87CB327-068C-D744-8D5C-9BE179DEE923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3"/>
          <a:srcRect t="5777" b="577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367B87F-F0A1-1445-99E7-6C66DCA2CB4D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D56B1C-4A0F-1142-8ABA-5B7768243AC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Lorem ipsum dolor sit amet consectetur adipiscing elit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Register/Login</a:t>
            </a:r>
          </a:p>
        </p:txBody>
      </p:sp>
      <p:pic>
        <p:nvPicPr>
          <p:cNvPr id="23" name="Picture Placeholder 22" descr="sunglasses on a beach towel on a beach">
            <a:extLst>
              <a:ext uri="{FF2B5EF4-FFF2-40B4-BE49-F238E27FC236}">
                <a16:creationId xmlns:a16="http://schemas.microsoft.com/office/drawing/2014/main" xmlns="" id="{F67F3CF3-6D94-6D4D-BFEE-36F965CE6977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4"/>
          <a:srcRect l="12173" r="12173"/>
          <a:stretch>
            <a:fillRect/>
          </a:stretch>
        </p:blipFill>
        <p:spPr/>
      </p:pic>
      <p:pic>
        <p:nvPicPr>
          <p:cNvPr id="25" name="Picture Placeholder 24" descr="a person's feet hanging out of a hammock on the beach ">
            <a:extLst>
              <a:ext uri="{FF2B5EF4-FFF2-40B4-BE49-F238E27FC236}">
                <a16:creationId xmlns:a16="http://schemas.microsoft.com/office/drawing/2014/main" xmlns="" id="{B0238546-9A32-B641-A313-9E2C594A8C78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5"/>
          <a:srcRect l="12176" r="12176"/>
          <a:stretch>
            <a:fillRect/>
          </a:stretch>
        </p:blipFill>
        <p:spPr/>
      </p:pic>
      <p:sp>
        <p:nvSpPr>
          <p:cNvPr id="15" name="Title 41">
            <a:extLst>
              <a:ext uri="{FF2B5EF4-FFF2-40B4-BE49-F238E27FC236}">
                <a16:creationId xmlns:a16="http://schemas.microsoft.com/office/drawing/2014/main" xmlns="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xmlns="" val="7171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xmlns="" id="{D3DF2CA2-758D-604E-A529-441F60A1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dirty="0"/>
              <a:t>MY </a:t>
            </a:r>
            <a:r>
              <a:rPr lang="en-US" b="1" dirty="0"/>
              <a:t>TRAVEL</a:t>
            </a:r>
            <a:r>
              <a:rPr lang="en-US" dirty="0"/>
              <a:t> TIMELINE  </a:t>
            </a:r>
          </a:p>
        </p:txBody>
      </p:sp>
      <p:pic>
        <p:nvPicPr>
          <p:cNvPr id="106" name="Picture Placeholder 105" descr="a woman in a kayak">
            <a:extLst>
              <a:ext uri="{FF2B5EF4-FFF2-40B4-BE49-F238E27FC236}">
                <a16:creationId xmlns:a16="http://schemas.microsoft.com/office/drawing/2014/main" xmlns="" id="{43FCB552-9355-4F7A-AD5F-04441EAD38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365" b="6365"/>
          <a:stretch>
            <a:fillRect/>
          </a:stretch>
        </p:blipFill>
        <p:spPr>
          <a:xfrm>
            <a:off x="866546" y="1674342"/>
            <a:ext cx="1828800" cy="2286000"/>
          </a:xfrm>
        </p:spPr>
      </p:pic>
      <p:pic>
        <p:nvPicPr>
          <p:cNvPr id="152" name="Picture Placeholder 151" descr="a roller coaster at sunset">
            <a:extLst>
              <a:ext uri="{FF2B5EF4-FFF2-40B4-BE49-F238E27FC236}">
                <a16:creationId xmlns:a16="http://schemas.microsoft.com/office/drawing/2014/main" xmlns="" id="{D1C9C448-E6EF-4076-BFB0-B4DD72DDF5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1438403" y="4289011"/>
            <a:ext cx="1371600" cy="1371600"/>
          </a:xfrm>
        </p:spPr>
      </p:pic>
      <p:pic>
        <p:nvPicPr>
          <p:cNvPr id="150" name="Picture Placeholder 149" descr="A group of people standing in front of a sunset">
            <a:extLst>
              <a:ext uri="{FF2B5EF4-FFF2-40B4-BE49-F238E27FC236}">
                <a16:creationId xmlns:a16="http://schemas.microsoft.com/office/drawing/2014/main" xmlns="" id="{64FAE780-2BEE-421D-BA50-70181C6A71D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6337" b="6337"/>
          <a:stretch>
            <a:fillRect/>
          </a:stretch>
        </p:blipFill>
        <p:spPr/>
      </p:pic>
      <p:pic>
        <p:nvPicPr>
          <p:cNvPr id="172" name="Picture Placeholder 171" descr="a palm tree on the beach at sunset">
            <a:extLst>
              <a:ext uri="{FF2B5EF4-FFF2-40B4-BE49-F238E27FC236}">
                <a16:creationId xmlns:a16="http://schemas.microsoft.com/office/drawing/2014/main" xmlns="" id="{BBE7A434-BE3F-444F-87F8-394D0E7F153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8143" b="8143"/>
          <a:stretch>
            <a:fillRect/>
          </a:stretch>
        </p:blipFill>
        <p:spPr/>
      </p:pic>
      <p:pic>
        <p:nvPicPr>
          <p:cNvPr id="174" name="Picture Placeholder 173" descr="a person on the rocky beach">
            <a:extLst>
              <a:ext uri="{FF2B5EF4-FFF2-40B4-BE49-F238E27FC236}">
                <a16:creationId xmlns:a16="http://schemas.microsoft.com/office/drawing/2014/main" xmlns="" id="{5E8B01DC-CC13-4823-84DD-1A2F20B779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l="845" r="845"/>
          <a:stretch>
            <a:fillRect/>
          </a:stretch>
        </p:blipFill>
        <p:spPr/>
      </p:pic>
      <p:pic>
        <p:nvPicPr>
          <p:cNvPr id="176" name="Picture Placeholder 175" descr="footprints on sand near the water">
            <a:extLst>
              <a:ext uri="{FF2B5EF4-FFF2-40B4-BE49-F238E27FC236}">
                <a16:creationId xmlns:a16="http://schemas.microsoft.com/office/drawing/2014/main" xmlns="" id="{3D7FD5CB-C7B4-4E14-9806-75FB2B2B2B6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8"/>
          <a:srcRect l="16667" r="16667"/>
          <a:stretch>
            <a:fillRect/>
          </a:stretch>
        </p:blipFill>
        <p:spPr/>
      </p:pic>
      <p:pic>
        <p:nvPicPr>
          <p:cNvPr id="168" name="Picture Placeholder 167" descr="the view of the ocean from a sailboat">
            <a:extLst>
              <a:ext uri="{FF2B5EF4-FFF2-40B4-BE49-F238E27FC236}">
                <a16:creationId xmlns:a16="http://schemas.microsoft.com/office/drawing/2014/main" xmlns="" id="{4B7E098E-9ED5-4DD8-A2CD-77B584F6D1D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9"/>
          <a:srcRect t="49" b="49"/>
          <a:stretch>
            <a:fillRect/>
          </a:stretch>
        </p:blipFill>
        <p:spPr/>
      </p:pic>
      <p:pic>
        <p:nvPicPr>
          <p:cNvPr id="148" name="Picture Placeholder 147" descr="hot air balloon on the beach">
            <a:extLst>
              <a:ext uri="{FF2B5EF4-FFF2-40B4-BE49-F238E27FC236}">
                <a16:creationId xmlns:a16="http://schemas.microsoft.com/office/drawing/2014/main" xmlns="" id="{769EE41E-3D24-4B57-92A3-FC0515E26F2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/>
          <a:srcRect/>
          <a:stretch>
            <a:fillRect/>
          </a:stretch>
        </p:blipFill>
        <p:spPr>
          <a:xfrm>
            <a:off x="2962348" y="2592378"/>
            <a:ext cx="1371600" cy="1371600"/>
          </a:xfrm>
        </p:spPr>
      </p:pic>
      <p:pic>
        <p:nvPicPr>
          <p:cNvPr id="160" name="Picture Placeholder 159" descr="bridge">
            <a:extLst>
              <a:ext uri="{FF2B5EF4-FFF2-40B4-BE49-F238E27FC236}">
                <a16:creationId xmlns:a16="http://schemas.microsoft.com/office/drawing/2014/main" xmlns="" id="{34AF1385-AAC6-4FEC-890F-3F3FEFBBE29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l="15909" r="15909"/>
          <a:stretch>
            <a:fillRect/>
          </a:stretch>
        </p:blipFill>
        <p:spPr/>
      </p:pic>
      <p:pic>
        <p:nvPicPr>
          <p:cNvPr id="170" name="Picture Placeholder 169" descr="lawn chair on the deck of a cruise ship">
            <a:extLst>
              <a:ext uri="{FF2B5EF4-FFF2-40B4-BE49-F238E27FC236}">
                <a16:creationId xmlns:a16="http://schemas.microsoft.com/office/drawing/2014/main" xmlns="" id="{DCDA033D-499A-46E6-9D65-D9E3310DEE0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2"/>
          <a:srcRect t="7509" b="7509"/>
          <a:stretch>
            <a:fillRect/>
          </a:stretch>
        </p:blipFill>
        <p:spPr/>
      </p:pic>
      <p:pic>
        <p:nvPicPr>
          <p:cNvPr id="162" name="Picture Placeholder 161" descr="a pathway surrounded by sand and shrubs">
            <a:extLst>
              <a:ext uri="{FF2B5EF4-FFF2-40B4-BE49-F238E27FC236}">
                <a16:creationId xmlns:a16="http://schemas.microsoft.com/office/drawing/2014/main" xmlns="" id="{832031A1-1F79-4C1F-9A52-DC45208305A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3"/>
          <a:srcRect l="8671" r="8671"/>
          <a:stretch>
            <a:fillRect/>
          </a:stretch>
        </p:blipFill>
        <p:spPr/>
      </p:pic>
      <p:pic>
        <p:nvPicPr>
          <p:cNvPr id="164" name="Picture Placeholder 163" descr="statue of liberty">
            <a:extLst>
              <a:ext uri="{FF2B5EF4-FFF2-40B4-BE49-F238E27FC236}">
                <a16:creationId xmlns:a16="http://schemas.microsoft.com/office/drawing/2014/main" xmlns="" id="{7DA266E4-7AD1-414F-BDBD-A3DC521AEFD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4"/>
          <a:srcRect l="2255" r="2255"/>
          <a:stretch>
            <a:fillRect/>
          </a:stretch>
        </p:blipFill>
        <p:spPr/>
      </p:pic>
      <p:sp>
        <p:nvSpPr>
          <p:cNvPr id="138" name="Text Placeholder 137">
            <a:extLst>
              <a:ext uri="{FF2B5EF4-FFF2-40B4-BE49-F238E27FC236}">
                <a16:creationId xmlns:a16="http://schemas.microsoft.com/office/drawing/2014/main" xmlns="" id="{81E2D2DD-A747-4EB9-BADA-BECEABAB6E9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439400" y="2029552"/>
            <a:ext cx="914400" cy="42999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172393A0-BF74-42CC-9797-F5FFB9B2BA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40233" y="1890546"/>
            <a:ext cx="1828791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 consectetur adipiscing elit 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xmlns="" id="{FA7E2E3D-9020-4043-8A6C-03B253BCA1D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979396" y="2060573"/>
            <a:ext cx="1354551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xmlns="" id="{967B6D7D-84F3-4275-B8FA-08E65CC53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498" y="1170564"/>
            <a:ext cx="1814824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 consectetur adipiscing elit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xmlns="" id="{AAE74DFD-AED8-492C-BF1F-7F5207CDE91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84619" y="6264378"/>
            <a:ext cx="1433569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Text Placeholder 155">
            <a:extLst>
              <a:ext uri="{FF2B5EF4-FFF2-40B4-BE49-F238E27FC236}">
                <a16:creationId xmlns:a16="http://schemas.microsoft.com/office/drawing/2014/main" xmlns="" id="{21536C2E-B506-4637-A46B-18E5D6C0974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817663" y="6065022"/>
            <a:ext cx="1385076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xmlns="" id="{F8260268-3E60-4F32-B325-DAB31DF5B939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461957" y="5810812"/>
            <a:ext cx="1351890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Text Placeholder 165">
            <a:extLst>
              <a:ext uri="{FF2B5EF4-FFF2-40B4-BE49-F238E27FC236}">
                <a16:creationId xmlns:a16="http://schemas.microsoft.com/office/drawing/2014/main" xmlns="" id="{647C52AB-67FB-433E-83B9-BB97BCE24C2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130369" y="6059001"/>
            <a:ext cx="1564951" cy="365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Text Placeholder 141">
            <a:extLst>
              <a:ext uri="{FF2B5EF4-FFF2-40B4-BE49-F238E27FC236}">
                <a16:creationId xmlns:a16="http://schemas.microsoft.com/office/drawing/2014/main" xmlns="" id="{B8ADEB39-02AF-4CBE-B6C8-F3B76D2B3AF5}"/>
              </a:ext>
            </a:extLst>
          </p:cNvPr>
          <p:cNvSpPr txBox="1">
            <a:spLocks/>
          </p:cNvSpPr>
          <p:nvPr/>
        </p:nvSpPr>
        <p:spPr>
          <a:xfrm>
            <a:off x="4580132" y="1627266"/>
            <a:ext cx="1354551" cy="3657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Text Placeholder 141">
            <a:extLst>
              <a:ext uri="{FF2B5EF4-FFF2-40B4-BE49-F238E27FC236}">
                <a16:creationId xmlns:a16="http://schemas.microsoft.com/office/drawing/2014/main" xmlns="" id="{B1896119-5E83-488A-BBCC-D817D72C77E9}"/>
              </a:ext>
            </a:extLst>
          </p:cNvPr>
          <p:cNvSpPr txBox="1">
            <a:spLocks/>
          </p:cNvSpPr>
          <p:nvPr/>
        </p:nvSpPr>
        <p:spPr>
          <a:xfrm>
            <a:off x="8335582" y="1419596"/>
            <a:ext cx="1808427" cy="3657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 consectetur adipiscing elit </a:t>
            </a:r>
          </a:p>
        </p:txBody>
      </p:sp>
      <p:sp>
        <p:nvSpPr>
          <p:cNvPr id="199" name="Text Placeholder 137">
            <a:extLst>
              <a:ext uri="{FF2B5EF4-FFF2-40B4-BE49-F238E27FC236}">
                <a16:creationId xmlns:a16="http://schemas.microsoft.com/office/drawing/2014/main" xmlns="" id="{4352C7FB-FD12-42E9-9AF8-95182441F72F}"/>
              </a:ext>
            </a:extLst>
          </p:cNvPr>
          <p:cNvSpPr txBox="1">
            <a:spLocks/>
          </p:cNvSpPr>
          <p:nvPr/>
        </p:nvSpPr>
        <p:spPr>
          <a:xfrm>
            <a:off x="10013749" y="5816678"/>
            <a:ext cx="914400" cy="4299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9" name="Text Placeholder 153">
            <a:extLst>
              <a:ext uri="{FF2B5EF4-FFF2-40B4-BE49-F238E27FC236}">
                <a16:creationId xmlns:a16="http://schemas.microsoft.com/office/drawing/2014/main" xmlns="" id="{17AEC92B-649F-404D-94E3-51543FB29315}"/>
              </a:ext>
            </a:extLst>
          </p:cNvPr>
          <p:cNvSpPr txBox="1">
            <a:spLocks/>
          </p:cNvSpPr>
          <p:nvPr/>
        </p:nvSpPr>
        <p:spPr>
          <a:xfrm>
            <a:off x="1466963" y="5822889"/>
            <a:ext cx="1433569" cy="3657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65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16979"/>
      </a:dk2>
      <a:lt2>
        <a:srgbClr val="DEE3E2"/>
      </a:lt2>
      <a:accent1>
        <a:srgbClr val="374144"/>
      </a:accent1>
      <a:accent2>
        <a:srgbClr val="D4DBDF"/>
      </a:accent2>
      <a:accent3>
        <a:srgbClr val="18B0B0"/>
      </a:accent3>
      <a:accent4>
        <a:srgbClr val="D7D8D7"/>
      </a:accent4>
      <a:accent5>
        <a:srgbClr val="000000"/>
      </a:accent5>
      <a:accent6>
        <a:srgbClr val="919191"/>
      </a:accent6>
      <a:hlink>
        <a:srgbClr val="18B0B0"/>
      </a:hlink>
      <a:folHlink>
        <a:srgbClr val="374144"/>
      </a:folHlink>
    </a:clrScheme>
    <a:fontScheme name="Custom 63">
      <a:majorFont>
        <a:latin typeface="The Hand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oto_Timeline_Win32_AS_JB_v6" id="{F79CB3E1-8A04-4B95-ADF3-FA2B935F63EA}" vid="{8D0DA4BD-FFBE-4DEE-B6B1-199EC1D330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2C6F0E-3D0F-466E-988A-301D00017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381758-CF4E-40EC-BD92-3FC54075C7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09495-4AE9-4E9C-BDA5-3DB8B6CD5E1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{F111AA0B-85C4-4CE7-8A38-2DDDA7C04AEA}tf11893356_win32</Template>
  <TotalTime>49</TotalTime>
  <Words>304</Words>
  <Application>Microsoft Office PowerPoint</Application>
  <PresentationFormat>Custom</PresentationFormat>
  <Paragraphs>77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Project timeline</vt:lpstr>
      <vt:lpstr>Project timeline</vt:lpstr>
      <vt:lpstr>by</vt:lpstr>
      <vt:lpstr>design</vt:lpstr>
      <vt:lpstr>build</vt:lpstr>
      <vt:lpstr>test</vt:lpstr>
      <vt:lpstr>MY TRAVEL TIMELINE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Fiona Ryan</dc:creator>
  <cp:lastModifiedBy>Fiona Ryan</cp:lastModifiedBy>
  <cp:revision>3</cp:revision>
  <dcterms:created xsi:type="dcterms:W3CDTF">2023-05-26T19:01:39Z</dcterms:created>
  <dcterms:modified xsi:type="dcterms:W3CDTF">2023-05-26T20:02:12Z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